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9"/>
  </p:notesMasterIdLst>
  <p:sldIdLst>
    <p:sldId id="256" r:id="rId2"/>
    <p:sldId id="257" r:id="rId3"/>
    <p:sldId id="274" r:id="rId4"/>
    <p:sldId id="273" r:id="rId5"/>
    <p:sldId id="258" r:id="rId6"/>
    <p:sldId id="276" r:id="rId7"/>
    <p:sldId id="275" r:id="rId8"/>
    <p:sldId id="259" r:id="rId9"/>
    <p:sldId id="277" r:id="rId10"/>
    <p:sldId id="278" r:id="rId11"/>
    <p:sldId id="260" r:id="rId12"/>
    <p:sldId id="279" r:id="rId13"/>
    <p:sldId id="280" r:id="rId14"/>
    <p:sldId id="261" r:id="rId15"/>
    <p:sldId id="282" r:id="rId16"/>
    <p:sldId id="281" r:id="rId17"/>
    <p:sldId id="262" r:id="rId18"/>
    <p:sldId id="284" r:id="rId19"/>
    <p:sldId id="283" r:id="rId20"/>
    <p:sldId id="263" r:id="rId21"/>
    <p:sldId id="285" r:id="rId22"/>
    <p:sldId id="286" r:id="rId23"/>
    <p:sldId id="264" r:id="rId24"/>
    <p:sldId id="287" r:id="rId25"/>
    <p:sldId id="288" r:id="rId26"/>
    <p:sldId id="265" r:id="rId27"/>
    <p:sldId id="289" r:id="rId28"/>
    <p:sldId id="290" r:id="rId29"/>
    <p:sldId id="266" r:id="rId30"/>
    <p:sldId id="291" r:id="rId31"/>
    <p:sldId id="292" r:id="rId32"/>
    <p:sldId id="267" r:id="rId33"/>
    <p:sldId id="293" r:id="rId34"/>
    <p:sldId id="294" r:id="rId35"/>
    <p:sldId id="268" r:id="rId36"/>
    <p:sldId id="269" r:id="rId37"/>
    <p:sldId id="27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075A0-FFF7-453D-81FD-B1C77413F24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40C6-2B28-4161-9F0A-C70F06280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5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3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2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6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9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9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8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9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9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0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6696744" cy="28803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ТЕСТОВІ ЗАВДАННЯ</a:t>
            </a:r>
            <a:br>
              <a:rPr lang="uk-UA" dirty="0" smtClean="0"/>
            </a:br>
            <a:r>
              <a:rPr lang="uk-UA" dirty="0" smtClean="0"/>
              <a:t>ДЛЯ ПЕРЕВІРКИ ЗНАНЬ ЗРОЗДІЛУ</a:t>
            </a:r>
            <a:br>
              <a:rPr lang="uk-UA" dirty="0" smtClean="0"/>
            </a:br>
            <a:r>
              <a:rPr lang="uk-UA" dirty="0" smtClean="0"/>
              <a:t>ОРГАНІЗУЮЧІ ТА СТРОЙОВІ ВПРАВИ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400800" cy="1752600"/>
          </a:xfrm>
        </p:spPr>
        <p:txBody>
          <a:bodyPr/>
          <a:lstStyle/>
          <a:p>
            <a:r>
              <a:rPr lang="uk-UA" dirty="0" smtClean="0"/>
              <a:t>Перший клас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33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Які дії учня за командою </a:t>
            </a:r>
            <a:r>
              <a:rPr lang="en-US" dirty="0" smtClean="0"/>
              <a:t>“</a:t>
            </a:r>
            <a:r>
              <a:rPr lang="uk-UA" dirty="0" smtClean="0"/>
              <a:t>Відставити</a:t>
            </a:r>
            <a:r>
              <a:rPr lang="en-US" dirty="0" smtClean="0"/>
              <a:t>”</a:t>
            </a:r>
            <a:r>
              <a:rPr lang="uk-UA" dirty="0"/>
              <a:t> 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13337"/>
            <a:ext cx="3710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послаблює</a:t>
            </a:r>
            <a:r>
              <a:rPr lang="ru-RU" dirty="0"/>
              <a:t> праву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 ногу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510671"/>
            <a:ext cx="3891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стройової</a:t>
            </a:r>
            <a:r>
              <a:rPr lang="ru-RU" dirty="0"/>
              <a:t> </a:t>
            </a:r>
            <a:r>
              <a:rPr lang="ru-RU" dirty="0" err="1"/>
              <a:t>стійки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3365" y="5122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endParaRPr lang="ru-RU" dirty="0"/>
          </a:p>
          <a:p>
            <a:r>
              <a:rPr lang="ru-RU" dirty="0" err="1"/>
              <a:t>команди</a:t>
            </a:r>
            <a:endParaRPr lang="ru-RU" dirty="0"/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93888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3812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02" y="4676873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67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5. </a:t>
            </a:r>
            <a:r>
              <a:rPr lang="uk-UA" dirty="0" smtClean="0"/>
              <a:t>Шикування в одну шеренгу за командою 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562099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 одну шеренгу </a:t>
            </a:r>
            <a:r>
              <a:rPr lang="ru-RU" dirty="0" err="1"/>
              <a:t>шукуйсь</a:t>
            </a:r>
            <a:r>
              <a:rPr lang="ru-RU" dirty="0"/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3861048"/>
            <a:ext cx="2246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Шикуйсь</a:t>
            </a:r>
            <a:r>
              <a:rPr lang="ru-RU" dirty="0"/>
              <a:t> за </a:t>
            </a:r>
            <a:r>
              <a:rPr lang="ru-RU" dirty="0" err="1"/>
              <a:t>зростом</a:t>
            </a:r>
            <a:r>
              <a:rPr lang="ru-RU" dirty="0"/>
              <a:t>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9327" y="5169729"/>
            <a:ext cx="2128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Станьте </a:t>
            </a:r>
            <a:r>
              <a:rPr lang="ru-RU" dirty="0"/>
              <a:t>за </a:t>
            </a:r>
            <a:r>
              <a:rPr lang="ru-RU" dirty="0" err="1"/>
              <a:t>зростом</a:t>
            </a:r>
            <a:r>
              <a:rPr lang="ru-RU" dirty="0"/>
              <a:t>!</a:t>
            </a:r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0" y="1978415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029" y="3274189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6045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92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6. Поворот на місці виконується за командою: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260743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Налі</a:t>
            </a:r>
            <a:r>
              <a:rPr lang="ru-RU" dirty="0"/>
              <a:t>-во!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800407"/>
            <a:ext cx="152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Повернутись</a:t>
            </a:r>
            <a:r>
              <a:rPr lang="ru-RU" dirty="0"/>
              <a:t>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4653136"/>
            <a:ext cx="1516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Розвернутись</a:t>
            </a:r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4" y="2677059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3548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982" y="4069452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72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Які дії учня за командою </a:t>
            </a:r>
            <a:r>
              <a:rPr lang="en-US" dirty="0" smtClean="0"/>
              <a:t>“</a:t>
            </a:r>
            <a:r>
              <a:rPr lang="uk-UA" dirty="0" smtClean="0"/>
              <a:t>Рівняйсь</a:t>
            </a:r>
            <a:r>
              <a:rPr lang="en-US" dirty="0" smtClean="0"/>
              <a:t>”</a:t>
            </a:r>
            <a:r>
              <a:rPr lang="uk-UA" dirty="0" smtClean="0"/>
              <a:t> 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1267" y="2438444"/>
            <a:ext cx="3144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спиною до </a:t>
            </a:r>
            <a:r>
              <a:rPr lang="ru-RU" dirty="0" err="1"/>
              <a:t>вчителя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85078" y="3209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стройову</a:t>
            </a:r>
            <a:r>
              <a:rPr lang="ru-RU" dirty="0"/>
              <a:t> </a:t>
            </a:r>
            <a:r>
              <a:rPr lang="ru-RU" dirty="0" err="1"/>
              <a:t>стійку</a:t>
            </a:r>
            <a:r>
              <a:rPr lang="ru-RU" dirty="0"/>
              <a:t> і </a:t>
            </a:r>
            <a:r>
              <a:rPr lang="ru-RU" dirty="0" err="1"/>
              <a:t>повертає</a:t>
            </a:r>
            <a:r>
              <a:rPr lang="ru-RU" dirty="0"/>
              <a:t> голову направо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стройову</a:t>
            </a:r>
            <a:r>
              <a:rPr lang="ru-RU" dirty="0"/>
              <a:t> </a:t>
            </a:r>
            <a:r>
              <a:rPr lang="ru-RU" dirty="0" err="1"/>
              <a:t>стійку</a:t>
            </a:r>
            <a:r>
              <a:rPr lang="ru-RU" dirty="0"/>
              <a:t> і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smtClean="0"/>
              <a:t>голову </a:t>
            </a:r>
            <a:r>
              <a:rPr lang="ru-RU" dirty="0" err="1" smtClean="0"/>
              <a:t>наліво</a:t>
            </a:r>
            <a:endParaRPr lang="ru-RU" dirty="0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386411" y="216144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2637541" y="422660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60672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70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7. Як утворити коло із шеренги 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3792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Взявшись за руки і </a:t>
            </a:r>
            <a:r>
              <a:rPr lang="ru-RU" dirty="0" err="1"/>
              <a:t>з’эднавшись</a:t>
            </a:r>
            <a:r>
              <a:rPr lang="ru-RU" dirty="0"/>
              <a:t> направляючий із замикаючим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3501008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Перешикування</a:t>
            </a:r>
            <a:r>
              <a:rPr lang="ru-RU" dirty="0"/>
              <a:t> з однієї шеренги в дві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149080"/>
            <a:ext cx="381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Перешикування</a:t>
            </a:r>
            <a:r>
              <a:rPr lang="ru-RU" dirty="0"/>
              <a:t> з однієї колони в дві</a:t>
            </a:r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" y="1934101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22" y="2914149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565" y="3565396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60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8. Розмикання на витягнуті руки вперед здійснюється за командою: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1729" y="2060848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Підняти</a:t>
            </a:r>
            <a:r>
              <a:rPr lang="ru-RU" dirty="0"/>
              <a:t> руки вперед!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77166" y="2996952"/>
            <a:ext cx="3725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Штовхнути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спереду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4221088"/>
            <a:ext cx="3888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витягнуті</a:t>
            </a:r>
            <a:r>
              <a:rPr lang="ru-RU" dirty="0"/>
              <a:t> руки вперед </a:t>
            </a:r>
            <a:r>
              <a:rPr lang="ru-RU" dirty="0" err="1"/>
              <a:t>розімкнись</a:t>
            </a:r>
            <a:r>
              <a:rPr lang="ru-RU" dirty="0"/>
              <a:t>!</a:t>
            </a:r>
          </a:p>
        </p:txBody>
      </p:sp>
      <p:pic>
        <p:nvPicPr>
          <p:cNvPr id="307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5" y="1477164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790" y="2410093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68" y="3637404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43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9. Розмикання на витягнуті руки у сторони здійснюється за командою: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780928"/>
            <a:ext cx="3888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На витягнуті руки вперед розімкнись!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4291283"/>
            <a:ext cx="548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 витягнуті руки в сторони від середини розімкнись!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5449361"/>
            <a:ext cx="23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 сторони розімкнись!</a:t>
            </a:r>
            <a:endParaRPr lang="ru-RU" dirty="0"/>
          </a:p>
        </p:txBody>
      </p:sp>
      <p:pic>
        <p:nvPicPr>
          <p:cNvPr id="4098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197244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04424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65677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40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10. Рух на місці виконується за командою: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3589798"/>
            <a:ext cx="145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Кроком руш!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5085184"/>
            <a:ext cx="221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Вперед кроком руш!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564904"/>
            <a:ext cx="228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 місці кроком руш!</a:t>
            </a:r>
            <a:endParaRPr lang="ru-RU" dirty="0"/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1220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493" y="3002939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939" y="4501500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7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11. Рух кроком вперед виконується за командою: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420888"/>
            <a:ext cx="145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Кроком руш!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3460358"/>
            <a:ext cx="123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Бігом руш!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Вперед руш</a:t>
            </a:r>
            <a:endParaRPr lang="ru-RU" dirty="0"/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7204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73499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925436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82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7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12. Зупинка класу під час руху виконується за командою: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492896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Клас, стій!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78904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Зупиніться!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229200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Стій на місці!</a:t>
            </a:r>
            <a:endParaRPr lang="ru-RU" dirty="0"/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09212"/>
            <a:ext cx="12557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02181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45516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44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1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4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Які дії учня за командою </a:t>
            </a:r>
            <a:r>
              <a:rPr lang="en-US" dirty="0" smtClean="0"/>
              <a:t>“</a:t>
            </a:r>
            <a:r>
              <a:rPr lang="ru-RU" dirty="0" err="1" smtClean="0"/>
              <a:t>Струнко</a:t>
            </a:r>
            <a:r>
              <a:rPr lang="en-US" dirty="0" smtClean="0"/>
              <a:t>”</a:t>
            </a:r>
            <a:r>
              <a:rPr lang="ru-RU" dirty="0" smtClean="0"/>
              <a:t> 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645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стройову</a:t>
            </a:r>
            <a:r>
              <a:rPr lang="ru-RU" dirty="0"/>
              <a:t> </a:t>
            </a:r>
            <a:r>
              <a:rPr lang="ru-RU" dirty="0" err="1"/>
              <a:t>стійку</a:t>
            </a:r>
            <a:r>
              <a:rPr lang="ru-RU" dirty="0"/>
              <a:t> і </a:t>
            </a:r>
            <a:r>
              <a:rPr lang="ru-RU" dirty="0" err="1"/>
              <a:t>повертає</a:t>
            </a:r>
            <a:r>
              <a:rPr lang="ru-RU" dirty="0"/>
              <a:t> голову направо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405539"/>
            <a:ext cx="3891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стройової</a:t>
            </a:r>
            <a:r>
              <a:rPr lang="ru-RU" dirty="0"/>
              <a:t> </a:t>
            </a:r>
            <a:r>
              <a:rPr lang="ru-RU" dirty="0" err="1"/>
              <a:t>стійки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4725144"/>
            <a:ext cx="3710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послаблює</a:t>
            </a:r>
            <a:r>
              <a:rPr lang="ru-RU" dirty="0"/>
              <a:t> праву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 ногу</a:t>
            </a: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318127" y="202606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1515997" y="31285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3768415" y="444814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69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Правильно!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7623">
            <a:off x="774840" y="1072002"/>
            <a:ext cx="2179993" cy="217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 descr="C:\Users\virua\Desktop\happy-smiley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440">
            <a:off x="6014632" y="1009869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>
            <a:hlinkClick r:id="" action="ppaction://hlinkshowjump?jump=nextslide"/>
          </p:cNvPr>
          <p:cNvSpPr/>
          <p:nvPr/>
        </p:nvSpPr>
        <p:spPr>
          <a:xfrm>
            <a:off x="3779912" y="1196752"/>
            <a:ext cx="1512168" cy="1800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Які дії учня за командою </a:t>
            </a:r>
            <a:br>
              <a:rPr lang="uk-UA" dirty="0" smtClean="0"/>
            </a:br>
            <a:r>
              <a:rPr lang="en-US" dirty="0" smtClean="0"/>
              <a:t>“</a:t>
            </a:r>
            <a:r>
              <a:rPr lang="uk-UA" dirty="0" smtClean="0"/>
              <a:t>Вільно</a:t>
            </a:r>
            <a:r>
              <a:rPr lang="en-US" dirty="0" smtClean="0"/>
              <a:t>”</a:t>
            </a:r>
            <a:r>
              <a:rPr lang="ru-RU" dirty="0"/>
              <a:t>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4355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розходяться</a:t>
            </a:r>
            <a:r>
              <a:rPr lang="ru-RU" dirty="0"/>
              <a:t> із строю і починають вдягатися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3293170"/>
            <a:ext cx="3710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послаблює</a:t>
            </a:r>
            <a:r>
              <a:rPr lang="ru-RU" dirty="0"/>
              <a:t> праву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 ногу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0625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стройову</a:t>
            </a:r>
            <a:r>
              <a:rPr lang="ru-RU" dirty="0"/>
              <a:t> </a:t>
            </a:r>
            <a:r>
              <a:rPr lang="ru-RU" dirty="0" err="1"/>
              <a:t>стійку</a:t>
            </a:r>
            <a:r>
              <a:rPr lang="ru-RU" dirty="0"/>
              <a:t> і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smtClean="0"/>
              <a:t>голову </a:t>
            </a:r>
            <a:r>
              <a:rPr lang="ru-RU" dirty="0" err="1" smtClean="0"/>
              <a:t>наліво</a:t>
            </a:r>
            <a:endParaRPr lang="ru-RU" dirty="0"/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472900" y="19240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8" y="2812638"/>
            <a:ext cx="12557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1" y="3910503"/>
            <a:ext cx="124936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6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Невірно!</a:t>
            </a:r>
            <a:endParaRPr lang="ru-RU" dirty="0"/>
          </a:p>
        </p:txBody>
      </p:sp>
      <p:pic>
        <p:nvPicPr>
          <p:cNvPr id="11266" name="Picture 2" descr="C:\Users\virua\Desktop\smiley-s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329">
            <a:off x="1004458" y="115760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virua\Desktop\sad-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549">
            <a:off x="6068921" y="1058382"/>
            <a:ext cx="22177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верх 2">
            <a:hlinkClick r:id="" action="ppaction://hlinkshowjump?jump=previousslide"/>
          </p:cNvPr>
          <p:cNvSpPr/>
          <p:nvPr/>
        </p:nvSpPr>
        <p:spPr>
          <a:xfrm>
            <a:off x="3779912" y="1246006"/>
            <a:ext cx="1440160" cy="1728192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353</Words>
  <Application>Microsoft Office PowerPoint</Application>
  <PresentationFormat>Экран (4:3)</PresentationFormat>
  <Paragraphs>81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ТЕСТОВІ ЗАВДАННЯ ДЛЯ ПЕРЕВІРКИ ЗНАНЬ ЗРОЗДІЛУ ОРГАНІЗУЮЧІ ТА СТРОЙОВІ ВПРАВИ</vt:lpstr>
      <vt:lpstr>1. Які дії учня за командою “Рівняйсь” ?</vt:lpstr>
      <vt:lpstr>Невірно!</vt:lpstr>
      <vt:lpstr>Правильно!</vt:lpstr>
      <vt:lpstr>2. Які дії учня за командою “Струнко” ?</vt:lpstr>
      <vt:lpstr>Невірно!</vt:lpstr>
      <vt:lpstr>Правильно!</vt:lpstr>
      <vt:lpstr>3. Які дії учня за командою  “Вільно” ?</vt:lpstr>
      <vt:lpstr>Невірно!</vt:lpstr>
      <vt:lpstr>Правильно!</vt:lpstr>
      <vt:lpstr>4. Які дії учня за командою “Відставити” ?</vt:lpstr>
      <vt:lpstr>Невірно!</vt:lpstr>
      <vt:lpstr>Правильно!</vt:lpstr>
      <vt:lpstr>5. Шикування в одну шеренгу за командою :</vt:lpstr>
      <vt:lpstr>Невірно!</vt:lpstr>
      <vt:lpstr>Правильно!</vt:lpstr>
      <vt:lpstr>6. Поворот на місці виконується за командою:</vt:lpstr>
      <vt:lpstr>Невірно!</vt:lpstr>
      <vt:lpstr>Правильно!</vt:lpstr>
      <vt:lpstr>7. Як утворити коло із шеренги ?</vt:lpstr>
      <vt:lpstr>Невірно!</vt:lpstr>
      <vt:lpstr>Правильно!</vt:lpstr>
      <vt:lpstr>8. Розмикання на витягнуті руки вперед здійснюється за командою:</vt:lpstr>
      <vt:lpstr>Невірно!</vt:lpstr>
      <vt:lpstr>Правильно!</vt:lpstr>
      <vt:lpstr>9. Розмикання на витягнуті руки у сторони здійснюється за командою: </vt:lpstr>
      <vt:lpstr>Невірно!</vt:lpstr>
      <vt:lpstr>Правильно!</vt:lpstr>
      <vt:lpstr>10. Рух на місці виконується за командою:</vt:lpstr>
      <vt:lpstr>Невірно!</vt:lpstr>
      <vt:lpstr>Правильно!</vt:lpstr>
      <vt:lpstr>11. Рух кроком вперед виконується за командою:</vt:lpstr>
      <vt:lpstr>Невірно!</vt:lpstr>
      <vt:lpstr>Правильно!</vt:lpstr>
      <vt:lpstr>12. Зупинка класу під час руху виконується за командою:</vt:lpstr>
      <vt:lpstr>Невірно!</vt:lpstr>
      <vt:lpstr>Правильно!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ДЛЯ ПЕРЕВІРКИ ЗНАНЬ ЗРОЗДІЛУ ОРГАНІЗУЮЧІ ТА СТРОЙОВІ ВПРАВИ</dc:title>
  <dc:creator>orVirus</dc:creator>
  <cp:lastModifiedBy>orVirus</cp:lastModifiedBy>
  <cp:revision>12</cp:revision>
  <dcterms:created xsi:type="dcterms:W3CDTF">2011-11-02T12:53:30Z</dcterms:created>
  <dcterms:modified xsi:type="dcterms:W3CDTF">2011-11-02T15:57:50Z</dcterms:modified>
</cp:coreProperties>
</file>